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43" r:id="rId1"/>
  </p:sldMasterIdLst>
  <p:notesMasterIdLst>
    <p:notesMasterId r:id="rId2"/>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2787-0673-4784-B1B4-DA8829A55E00}">
  <a:tblStyle styleId="{C7D92787-0673-4784-B1B4-DA8829A55E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2491" autoAdjust="0"/>
    <p:restoredTop sz="94609"/>
  </p:normalViewPr>
  <p:slideViewPr>
    <p:cSldViewPr snapToGrid="0">
      <p:cViewPr varScale="1">
        <p:scale>
          <a:sx n="158" d="100"/>
          <a:sy n="158" d="100"/>
        </p:scale>
        <p:origin x="608"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 Type="http://schemas.openxmlformats.org/officeDocument/2006/relationships/notesMaster" Target="notesMasters/notesMaster1.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 Type="http://schemas.openxmlformats.org/officeDocument/2006/relationships/presProps" Target="presProps.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 Type="http://schemas.openxmlformats.org/officeDocument/2006/relationships/viewProps" Target="viewProps.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 Type="http://schemas.openxmlformats.org/officeDocument/2006/relationships/theme" Target="theme/theme1.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6" Type="http://schemas.openxmlformats.org/officeDocument/2006/relationships/tableStyles" Target="tableStyles.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 Id="rId7" Type="http://schemas.openxmlformats.org/officeDocument/2006/relationships/slide" Target="slides/slide1.xml"/><Relationship Id="rId70" Type="http://schemas.openxmlformats.org/officeDocument/2006/relationships/slide" Target="slides/slide64.xml"/><Relationship Id="rId71" Type="http://schemas.openxmlformats.org/officeDocument/2006/relationships/slide" Target="slides/slide65.xml"/><Relationship Id="rId72" Type="http://schemas.openxmlformats.org/officeDocument/2006/relationships/slide" Target="slides/slide66.xml"/><Relationship Id="rId8" Type="http://schemas.openxmlformats.org/officeDocument/2006/relationships/slide" Target="slides/slide2.xml"/><Relationship Id="rId9"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13335" y="601724"/>
            <a:ext cx="6477805" cy="1906073"/>
          </a:xfrm>
          <a:prstGeom prst="rect">
            <a:avLst/>
          </a:prstGeom>
        </p:spPr>
        <p:txBody>
          <a:bodyPr bIns="0" anchor="b">
            <a:normAutofit/>
          </a:bodyPr>
          <a:lstStyle>
            <a:lvl1pPr algn="l">
              <a:defRPr sz="4950"/>
            </a:lvl1pPr>
          </a:lstStyle>
          <a:p>
            <a:r>
              <a:rPr lang="en-GB"/>
              <a:t>Click to edit Master title style</a:t>
            </a:r>
            <a:endParaRPr lang="en-US" dirty="0"/>
          </a:p>
        </p:txBody>
      </p:sp>
      <p:sp>
        <p:nvSpPr>
          <p:cNvPr id="3" name="Subtitle 2"/>
          <p:cNvSpPr>
            <a:spLocks noGrp="1"/>
          </p:cNvSpPr>
          <p:nvPr>
            <p:ph type="subTitle" idx="1"/>
          </p:nvPr>
        </p:nvSpPr>
        <p:spPr>
          <a:xfrm>
            <a:off x="1813335" y="2648403"/>
            <a:ext cx="6477804" cy="733216"/>
          </a:xfrm>
          <a:prstGeom prst="rect">
            <a:avLst/>
          </a:prstGeom>
        </p:spPr>
        <p:txBody>
          <a:bodyPr tIns="91440" bIns="91440">
            <a:normAutofit/>
          </a:bodyPr>
          <a:lstStyle>
            <a:lvl1pPr marL="0" indent="0" algn="l">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9AB3A824-1A51-4B26-AD58-A6D8E14F6C04}" type="datetimeFigureOut">
              <a:rPr lang="en-US" smtClean="0"/>
              <a:t>7/29/24</a:t>
            </a:fld>
            <a:endParaRPr lang="en-US" dirty="0"/>
          </a:p>
        </p:txBody>
      </p:sp>
      <p:sp>
        <p:nvSpPr>
          <p:cNvPr id="5" name="Footer Placeholder 4"/>
          <p:cNvSpPr>
            <a:spLocks noGrp="1"/>
          </p:cNvSpPr>
          <p:nvPr>
            <p:ph type="ftr" sz="quarter" idx="11"/>
          </p:nvPr>
        </p:nvSpPr>
        <p:spPr>
          <a:xfrm>
            <a:off x="1812376" y="246981"/>
            <a:ext cx="3730436"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1078249"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1813335" y="2646407"/>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5484972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088685" y="1511799"/>
            <a:ext cx="7202456" cy="258796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D857E33E-8B18-4087-B112-809917729534}" type="datetimeFigureOut">
              <a:rPr lang="en-US" smtClean="0"/>
              <a:t>7/29/24</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26" name="Straight Connector 25"/>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3842516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79333" y="599230"/>
            <a:ext cx="1211807" cy="3494917"/>
          </a:xfrm>
          <a:prstGeom prst="rect">
            <a:avLst/>
          </a:prstGeo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083504" y="599230"/>
            <a:ext cx="5871623" cy="3494917"/>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D3FFE419-2371-464F-8239-3959401C3561}" type="datetimeFigureOut">
              <a:rPr lang="en-US" smtClean="0"/>
              <a:t>7/29/24</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7079333" y="599230"/>
            <a:ext cx="0" cy="349491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0101333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Content Placeholder 2"/>
          <p:cNvSpPr>
            <a:spLocks noGrp="1"/>
          </p:cNvSpPr>
          <p:nvPr>
            <p:ph idx="1"/>
          </p:nvPr>
        </p:nvSpPr>
        <p:spPr>
          <a:xfrm>
            <a:off x="1088685" y="1511799"/>
            <a:ext cx="7202456" cy="2587960"/>
          </a:xfrm>
          <a:prstGeom prst="rect">
            <a:avLst/>
          </a:prstGeom>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97D162C4-EDD9-4389-A98B-B87ECEA2A816}" type="datetimeFigureOut">
              <a:rPr lang="en-US" smtClean="0"/>
              <a:t>7/29/24</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3" name="Straight Connector 32"/>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4380321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0679" y="1317097"/>
            <a:ext cx="6482366" cy="1415963"/>
          </a:xfrm>
          <a:prstGeom prst="rect">
            <a:avLst/>
          </a:prstGeom>
        </p:spPr>
        <p:txBody>
          <a:bodyPr anchor="b">
            <a:normAutofit/>
          </a:bodyPr>
          <a:lstStyle>
            <a:lvl1pPr algn="l">
              <a:defRPr sz="2700"/>
            </a:lvl1pPr>
          </a:lstStyle>
          <a:p>
            <a:r>
              <a:rPr lang="en-GB"/>
              <a:t>Click to edit Master title style</a:t>
            </a:r>
            <a:endParaRPr lang="en-US" dirty="0"/>
          </a:p>
        </p:txBody>
      </p:sp>
      <p:sp>
        <p:nvSpPr>
          <p:cNvPr id="3" name="Text Placeholder 2"/>
          <p:cNvSpPr>
            <a:spLocks noGrp="1"/>
          </p:cNvSpPr>
          <p:nvPr>
            <p:ph type="body" idx="1"/>
          </p:nvPr>
        </p:nvSpPr>
        <p:spPr>
          <a:xfrm>
            <a:off x="1090679" y="2854647"/>
            <a:ext cx="6472835" cy="759697"/>
          </a:xfrm>
          <a:prstGeom prst="rect">
            <a:avLst/>
          </a:prstGeo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3E5059C3-6A89-4494-99FF-5A4D6FFD50EB}" type="datetimeFigureOut">
              <a:rPr lang="en-US" smtClean="0"/>
              <a:t>7/29/24</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1090679" y="2853739"/>
            <a:ext cx="64728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9130401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603667"/>
            <a:ext cx="7204226" cy="794479"/>
          </a:xfrm>
          <a:prstGeom prst="rect">
            <a:avLst/>
          </a:prstGeom>
        </p:spPr>
        <p:txBody>
          <a:bodyPr/>
          <a:lstStyle/>
          <a:p>
            <a:r>
              <a:rPr lang="en-GB"/>
              <a:t>Click to edit Master title style</a:t>
            </a:r>
            <a:endParaRPr lang="en-US" dirty="0"/>
          </a:p>
        </p:txBody>
      </p:sp>
      <p:sp>
        <p:nvSpPr>
          <p:cNvPr id="3" name="Content Placeholder 2"/>
          <p:cNvSpPr>
            <a:spLocks noGrp="1"/>
          </p:cNvSpPr>
          <p:nvPr>
            <p:ph sz="half" idx="1"/>
          </p:nvPr>
        </p:nvSpPr>
        <p:spPr>
          <a:xfrm>
            <a:off x="1085498" y="1508159"/>
            <a:ext cx="3483864" cy="2586446"/>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810328" y="1513007"/>
            <a:ext cx="3483864" cy="258114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5665604" y="247778"/>
            <a:ext cx="2625536" cy="231901"/>
          </a:xfrm>
          <a:prstGeom prst="rect">
            <a:avLst/>
          </a:prstGeom>
        </p:spPr>
        <p:txBody>
          <a:bodyPr/>
          <a:lstStyle/>
          <a:p>
            <a:fld id="{CA954B2F-12DE-47F5-8894-472B206D2E1E}" type="datetimeFigureOut">
              <a:rPr lang="en-US" smtClean="0"/>
              <a:t>7/29/24</a:t>
            </a:fld>
            <a:endParaRPr lang="en-US" dirty="0"/>
          </a:p>
        </p:txBody>
      </p:sp>
      <p:sp>
        <p:nvSpPr>
          <p:cNvPr id="6" name="Footer Placeholder 5"/>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5" name="Straight Connector 3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4121080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603123"/>
            <a:ext cx="7205746" cy="792239"/>
          </a:xfrm>
          <a:prstGeom prst="rect">
            <a:avLst/>
          </a:prstGeom>
        </p:spPr>
        <p:txBody>
          <a:bodyPr/>
          <a:lstStyle/>
          <a:p>
            <a:r>
              <a:rPr lang="en-GB"/>
              <a:t>Click to edit Master title style</a:t>
            </a:r>
            <a:endParaRPr lang="en-US" dirty="0"/>
          </a:p>
        </p:txBody>
      </p:sp>
      <p:sp>
        <p:nvSpPr>
          <p:cNvPr id="3" name="Text Placeholder 2"/>
          <p:cNvSpPr>
            <a:spLocks noGrp="1"/>
          </p:cNvSpPr>
          <p:nvPr>
            <p:ph type="body" idx="1"/>
          </p:nvPr>
        </p:nvSpPr>
        <p:spPr>
          <a:xfrm>
            <a:off x="1085393" y="1514662"/>
            <a:ext cx="3483864" cy="601457"/>
          </a:xfrm>
          <a:prstGeom prst="rect">
            <a:avLst/>
          </a:prstGeo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1085393" y="2118202"/>
            <a:ext cx="3483864" cy="1983343"/>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09272" y="1517253"/>
            <a:ext cx="3483864" cy="601678"/>
          </a:xfrm>
          <a:prstGeom prst="rect">
            <a:avLst/>
          </a:prstGeo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809272" y="2116119"/>
            <a:ext cx="3483864" cy="197802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5665604" y="247778"/>
            <a:ext cx="2625536" cy="231901"/>
          </a:xfrm>
          <a:prstGeom prst="rect">
            <a:avLst/>
          </a:prstGeom>
        </p:spPr>
        <p:txBody>
          <a:bodyPr/>
          <a:lstStyle/>
          <a:p>
            <a:fld id="{3CBC1C18-307B-4F68-A007-B5B542270E8D}" type="datetimeFigureOut">
              <a:rPr lang="en-US" smtClean="0"/>
              <a:t>7/29/24</a:t>
            </a:fld>
            <a:endParaRPr lang="en-US" dirty="0"/>
          </a:p>
        </p:txBody>
      </p:sp>
      <p:sp>
        <p:nvSpPr>
          <p:cNvPr id="8" name="Footer Placeholder 7"/>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pPr/>
              <a:t>‹#›</a:t>
            </a:fld>
            <a:endParaRPr lang="en-US" dirty="0"/>
          </a:p>
        </p:txBody>
      </p:sp>
      <p:cxnSp>
        <p:nvCxnSpPr>
          <p:cNvPr id="29" name="Straight Connector 28"/>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04694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Date Placeholder 2"/>
          <p:cNvSpPr>
            <a:spLocks noGrp="1"/>
          </p:cNvSpPr>
          <p:nvPr>
            <p:ph type="dt" sz="half" idx="10"/>
          </p:nvPr>
        </p:nvSpPr>
        <p:spPr>
          <a:xfrm>
            <a:off x="5665604" y="247778"/>
            <a:ext cx="2625536" cy="231901"/>
          </a:xfrm>
          <a:prstGeom prst="rect">
            <a:avLst/>
          </a:prstGeom>
        </p:spPr>
        <p:txBody>
          <a:bodyPr/>
          <a:lstStyle/>
          <a:p>
            <a:fld id="{1FAF3416-4057-4DAA-829D-4CA07428D088}" type="datetimeFigureOut">
              <a:rPr lang="en-US" smtClean="0"/>
              <a:t>7/29/24</a:t>
            </a:fld>
            <a:endParaRPr lang="en-US" dirty="0"/>
          </a:p>
        </p:txBody>
      </p:sp>
      <p:sp>
        <p:nvSpPr>
          <p:cNvPr id="4" name="Footer Placeholder 3"/>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5" name="Slide Number Placeholder 4"/>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25" name="Straight Connector 2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7706691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665604" y="247778"/>
            <a:ext cx="2625536" cy="231901"/>
          </a:xfrm>
          <a:prstGeom prst="rect">
            <a:avLst/>
          </a:prstGeom>
        </p:spPr>
        <p:txBody>
          <a:bodyPr/>
          <a:lstStyle/>
          <a:p>
            <a:fld id="{921D9284-D300-4297-87F7-E791DCC15DB1}" type="datetimeFigureOut">
              <a:rPr lang="en-US" smtClean="0"/>
              <a:t>7/29/24</a:t>
            </a:fld>
            <a:endParaRPr lang="en-US" dirty="0"/>
          </a:p>
        </p:txBody>
      </p:sp>
      <p:sp>
        <p:nvSpPr>
          <p:cNvPr id="3" name="Footer Placeholder 2"/>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4" name="Slide Number Placeholder 3"/>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4521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599230"/>
            <a:ext cx="2454824" cy="1685338"/>
          </a:xfrm>
          <a:prstGeom prst="rect">
            <a:avLst/>
          </a:prstGeom>
        </p:spPr>
        <p:txBody>
          <a:bodyPr anchor="b">
            <a:normAutofit/>
          </a:bodyPr>
          <a:lstStyle>
            <a:lvl1pPr algn="l">
              <a:defRPr sz="1800"/>
            </a:lvl1pPr>
          </a:lstStyle>
          <a:p>
            <a:r>
              <a:rPr lang="en-GB"/>
              <a:t>Click to edit Master title style</a:t>
            </a:r>
            <a:endParaRPr lang="en-US" dirty="0"/>
          </a:p>
        </p:txBody>
      </p:sp>
      <p:sp>
        <p:nvSpPr>
          <p:cNvPr id="3" name="Content Placeholder 2"/>
          <p:cNvSpPr>
            <a:spLocks noGrp="1"/>
          </p:cNvSpPr>
          <p:nvPr>
            <p:ph idx="1"/>
          </p:nvPr>
        </p:nvSpPr>
        <p:spPr>
          <a:xfrm>
            <a:off x="3782785" y="599230"/>
            <a:ext cx="4509353" cy="3494120"/>
          </a:xfrm>
          <a:prstGeom prst="rect">
            <a:avLst/>
          </a:prstGeo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83503" y="2404119"/>
            <a:ext cx="2456260" cy="1686136"/>
          </a:xfrm>
          <a:prstGeom prst="rect">
            <a:avLst/>
          </a:prstGeo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5665604" y="247778"/>
            <a:ext cx="2625536" cy="231901"/>
          </a:xfrm>
          <a:prstGeom prst="rect">
            <a:avLst/>
          </a:prstGeom>
        </p:spPr>
        <p:txBody>
          <a:bodyPr/>
          <a:lstStyle/>
          <a:p>
            <a:fld id="{37D525BB-DA17-4BA0-B3C8-3AC3ABC827E6}" type="datetimeFigureOut">
              <a:rPr lang="en-US" smtClean="0"/>
              <a:t>7/29/24</a:t>
            </a:fld>
            <a:endParaRPr lang="en-US" dirty="0"/>
          </a:p>
        </p:txBody>
      </p:sp>
      <p:sp>
        <p:nvSpPr>
          <p:cNvPr id="6" name="Footer Placeholder 5"/>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7" name="Straight Connector 16"/>
          <p:cNvCxnSpPr/>
          <p:nvPr/>
        </p:nvCxnSpPr>
        <p:spPr>
          <a:xfrm>
            <a:off x="1086210" y="2404118"/>
            <a:ext cx="24521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9465467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361628"/>
            <a:ext cx="3055900" cy="3861826"/>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847135"/>
            <a:ext cx="4149246" cy="1372938"/>
          </a:xfrm>
          <a:prstGeom prst="rect">
            <a:avLst/>
          </a:prstGeom>
        </p:spPr>
        <p:txBody>
          <a:bodyPr anchor="b">
            <a:normAutofit/>
          </a:bodyPr>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prstGeom prst="rect">
            <a:avLst/>
          </a:prstGeo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1087747" y="2359494"/>
            <a:ext cx="4143303" cy="1502807"/>
          </a:xfrm>
          <a:prstGeom prst="rect">
            <a:avLst/>
          </a:prstGeo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1085537" y="4102393"/>
            <a:ext cx="4145513" cy="240092"/>
          </a:xfrm>
          <a:prstGeom prst="rect">
            <a:avLst/>
          </a:prstGeom>
        </p:spPr>
        <p:txBody>
          <a:bodyPr/>
          <a:lstStyle>
            <a:lvl1pPr algn="l">
              <a:defRPr/>
            </a:lvl1pPr>
          </a:lstStyle>
          <a:p>
            <a:fld id="{B16C4C9A-3960-41CF-A4E9-2A8FB932454B}" type="datetimeFigureOut">
              <a:rPr lang="en-US" smtClean="0"/>
              <a:t>7/29/24</a:t>
            </a:fld>
            <a:endParaRPr lang="en-US" dirty="0"/>
          </a:p>
        </p:txBody>
      </p:sp>
      <p:sp>
        <p:nvSpPr>
          <p:cNvPr id="6" name="Footer Placeholder 5"/>
          <p:cNvSpPr>
            <a:spLocks noGrp="1"/>
          </p:cNvSpPr>
          <p:nvPr>
            <p:ph type="ftr" sz="quarter" idx="11"/>
          </p:nvPr>
        </p:nvSpPr>
        <p:spPr>
          <a:xfrm>
            <a:off x="1085537" y="238981"/>
            <a:ext cx="4155753" cy="240698"/>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1" name="Straight Connector 30"/>
          <p:cNvCxnSpPr/>
          <p:nvPr/>
        </p:nvCxnSpPr>
        <p:spPr>
          <a:xfrm>
            <a:off x="1085537" y="2357704"/>
            <a:ext cx="414551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961022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8" name="Rectangle 7"/>
          <p:cNvSpPr/>
          <p:nvPr userDrawn="1"/>
        </p:nvSpPr>
        <p:spPr>
          <a:xfrm>
            <a:off x="0" y="1511799"/>
            <a:ext cx="9144000" cy="3302433"/>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4814255"/>
            <a:ext cx="9144000" cy="557213"/>
          </a:xfrm>
          <a:prstGeom prst="rect">
            <a:avLst/>
          </a:prstGeom>
        </p:spPr>
      </p:pic>
    </p:spTree>
    <p:extLst>
      <p:ext uri="{BB962C8B-B14F-4D97-AF65-F5344CB8AC3E}">
        <p14:creationId xmlns:p14="http://schemas.microsoft.com/office/powerpoint/2010/main" val="592853057"/>
      </p:ext>
    </p:extLst>
  </p:cSld>
  <p:clrMap bg1="dk1" tx1="lt1" bg2="dk2" tx2="lt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Lst>
  <p:hf sldNum="0" hdr="0" ftr="0" dt="0"/>
  <p:txStyles>
    <p:titleStyle>
      <a:lvl1pPr algn="l" defTabSz="68580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9144000" cy="51435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914400" y="257175"/>
            <a:ext cx="7315200" cy="257175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914400" y="771525"/>
            <a:ext cx="7315200" cy="2571750"/>
          </a:xfrm>
          <a:prstGeom prst="rect">
            <a:avLst/>
          </a:prstGeom>
          <a:noFill/>
        </p:spPr>
        <p:txBody>
          <a:bodyPr wrap="square">
            <a:spAutoFit/>
          </a:bodyPr>
          <a:lstStyle/>
          <a:p>
            <a:pPr algn="ctr">
              <a:defRPr sz="2300" b="1" i="0" u="none">
                <a:solidFill>
                  <a:srgbClr val="000000"/>
                </a:solidFill>
              </a:defRPr>
            </a:pPr>
            <a:r>
              <a:t>Welcome to Our English Service</a:t>
            </a:r>
            <a:br/>
            <a:r>
              <a:t>27.04.2025</a:t>
            </a:r>
          </a:p>
        </p:txBody>
      </p:sp>
      <p:sp>
        <p:nvSpPr>
          <p:cNvPr id="5" name="TextBox 4"/>
          <p:cNvSpPr txBox="1"/>
          <p:nvPr/>
        </p:nvSpPr>
        <p:spPr>
          <a:xfrm>
            <a:off x="914400" y="1800225"/>
            <a:ext cx="7315200" cy="257175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914400" y="2057400"/>
            <a:ext cx="7315200" cy="257175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914400" y="2057400"/>
            <a:ext cx="7315200" cy="2571750"/>
          </a:xfrm>
          <a:prstGeom prst="rect">
            <a:avLst/>
          </a:prstGeom>
          <a:noFill/>
        </p:spPr>
        <p:txBody>
          <a:bodyPr wrap="square">
            <a:spAutoFit/>
          </a:bodyPr>
          <a:lstStyle/>
          <a:p>
            <a:pPr algn="ctr">
              <a:defRPr sz="2000" b="0" i="0" u="none">
                <a:solidFill>
                  <a:srgbClr val="000000"/>
                </a:solidFill>
              </a:defRPr>
            </a:pPr>
            <a:r>
              <a:t>Desert Song</a:t>
            </a:r>
            <a:br/>
            <a:r>
              <a:t>10000 Reasons</a:t>
            </a:r>
            <a:br/>
            <a:r>
              <a:t>A Thousand Hallelujahs</a:t>
            </a:r>
            <a:br/>
            <a:r>
              <a:t>Ruth 1:6-16</a:t>
            </a:r>
            <a:br/>
            <a:r>
              <a:t>TBA</a:t>
            </a:r>
            <a:br/>
            <a:r>
              <a:t>TBA</a:t>
            </a:r>
            <a:br/>
            <a:r>
              <a:t>TBA</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bring praise</a:t>
            </a:r>
          </a:p>
          <a:p>
            <a:pPr algn="ctr">
              <a:defRPr sz="2700" b="0"/>
            </a:pPr>
            <a:r>
              <a:t>I will bring praise</a:t>
            </a:r>
          </a:p>
          <a:p>
            <a:pPr algn="ctr">
              <a:defRPr sz="2700" b="0"/>
            </a:pPr>
            <a:r>
              <a:t>No weapon formed against me shall remain</a:t>
            </a:r>
          </a:p>
          <a:p>
            <a:pPr algn="ctr">
              <a:defRPr sz="27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rejoice</a:t>
            </a:r>
          </a:p>
          <a:p>
            <a:pPr algn="ctr">
              <a:defRPr sz="2700" b="0"/>
            </a:pPr>
            <a:r>
              <a:t>I will declare</a:t>
            </a:r>
          </a:p>
          <a:p>
            <a:pPr algn="ctr">
              <a:defRPr sz="2700" b="0"/>
            </a:pPr>
            <a:r>
              <a:t>God is my victory and He is here</a:t>
            </a:r>
          </a:p>
          <a:p>
            <a:pPr algn="ctr">
              <a:defRPr sz="27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of my life, in every season</a:t>
            </a:r>
          </a:p>
          <a:p>
            <a:pPr algn="ctr">
              <a:defRPr sz="2700" b="0"/>
            </a:pPr>
            <a:r>
              <a:t>You are still God, I have a reason to sing</a:t>
            </a:r>
          </a:p>
          <a:p>
            <a:pPr algn="ctr">
              <a:defRPr sz="2700" b="0"/>
            </a:pPr>
            <a:r>
              <a:t>I have a reason to worship</a:t>
            </a:r>
          </a:p>
          <a:p>
            <a:pPr algn="ctr">
              <a:defRPr sz="2700" b="0"/>
            </a:pPr>
            <a:r>
              <a:t>(4x)</a:t>
            </a:r>
          </a:p>
          <a:p>
            <a:pPr algn="ctr">
              <a:defRPr sz="27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bring praise</a:t>
            </a:r>
          </a:p>
          <a:p>
            <a:pPr algn="ctr">
              <a:defRPr sz="2700" b="0"/>
            </a:pPr>
            <a:r>
              <a:t>I will bring praise</a:t>
            </a:r>
          </a:p>
          <a:p>
            <a:pPr algn="ctr">
              <a:defRPr sz="2700" b="0"/>
            </a:pPr>
            <a:r>
              <a:t>No weapon formed against me shall remain</a:t>
            </a:r>
          </a:p>
          <a:p>
            <a:pPr algn="ctr">
              <a:defRPr sz="27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rejoice</a:t>
            </a:r>
          </a:p>
          <a:p>
            <a:pPr algn="ctr">
              <a:defRPr sz="2700" b="0"/>
            </a:pPr>
            <a:r>
              <a:t>I will declare</a:t>
            </a:r>
          </a:p>
          <a:p>
            <a:pPr algn="ctr">
              <a:defRPr sz="2700" b="0"/>
            </a:pPr>
            <a:r>
              <a:t>God is my victory and He is here</a:t>
            </a:r>
          </a:p>
          <a:p>
            <a:pPr algn="ctr">
              <a:defRPr sz="27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bring praise</a:t>
            </a:r>
          </a:p>
          <a:p>
            <a:pPr algn="ctr">
              <a:defRPr sz="2700" b="0"/>
            </a:pPr>
            <a:r>
              <a:t>I will bring praise</a:t>
            </a:r>
          </a:p>
          <a:p>
            <a:pPr algn="ctr">
              <a:defRPr sz="2700" b="0"/>
            </a:pPr>
            <a:r>
              <a:t>No weapon formed against me shall remain</a:t>
            </a:r>
          </a:p>
          <a:p>
            <a:pPr algn="ctr">
              <a:defRPr sz="27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rejoice</a:t>
            </a:r>
          </a:p>
          <a:p>
            <a:pPr algn="ctr">
              <a:defRPr sz="2700" b="0"/>
            </a:pPr>
            <a:r>
              <a:t>I will declare</a:t>
            </a:r>
          </a:p>
          <a:p>
            <a:pPr algn="ctr">
              <a:defRPr sz="2700" b="0"/>
            </a:pPr>
            <a:r>
              <a:t>God is my victory and He is here</a:t>
            </a:r>
          </a:p>
          <a:p>
            <a:pPr algn="ctr">
              <a:defRPr sz="2700" b="0"/>
            </a:pP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4</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This is my prayer in the harvest</a:t>
            </a:r>
          </a:p>
          <a:p>
            <a:pPr algn="ctr">
              <a:defRPr sz="2700" b="0"/>
            </a:pPr>
            <a:r>
              <a:t>When favor and providence flow</a:t>
            </a:r>
          </a:p>
          <a:p>
            <a:pPr algn="ctr">
              <a:defRPr sz="2700" b="0"/>
            </a:pPr>
            <a:r>
              <a:t>I know I'm filled to be emptied again</a:t>
            </a:r>
          </a:p>
          <a:p>
            <a:pPr algn="ctr">
              <a:defRPr sz="2700" b="0"/>
            </a:pPr>
            <a:r>
              <a:t>The seed I've received I will sow</a:t>
            </a:r>
          </a:p>
          <a:p>
            <a:pPr algn="ctr">
              <a:defRPr sz="27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10000 Reasons (Bless The Lord)</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Jonas Myrin, Matt Redman © 2012 2011 Atlas Mountain Songs (Admin. by SHOUT! Music Publishing Australia) CCLI Licence No. 5485849 . CCLI Song number: 6016351</a:t>
            </a: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Bless the Lord oh my soul</a:t>
            </a:r>
          </a:p>
          <a:p>
            <a:pPr algn="ctr">
              <a:defRPr sz="2700" b="0"/>
            </a:pPr>
            <a:r>
              <a:t>Oh my soul</a:t>
            </a:r>
          </a:p>
          <a:p>
            <a:pPr algn="ctr">
              <a:defRPr sz="2700" b="0"/>
            </a:pPr>
            <a:r>
              <a:t>Worship His Holy name</a:t>
            </a:r>
          </a:p>
          <a:p>
            <a:pPr algn="ctr">
              <a:defRPr sz="27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BCCC english service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Sing like never before</a:t>
            </a:r>
          </a:p>
          <a:p>
            <a:pPr algn="ctr">
              <a:defRPr sz="2700" b="0"/>
            </a:pPr>
            <a:r>
              <a:t>Oh my soul</a:t>
            </a:r>
          </a:p>
          <a:p>
            <a:pPr algn="ctr">
              <a:defRPr sz="2700" b="0"/>
            </a:pPr>
            <a:r>
              <a:t>I'll worship Your Holy name</a:t>
            </a:r>
          </a:p>
          <a:p>
            <a:pPr algn="ctr">
              <a:defRPr sz="27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The sun comes up</a:t>
            </a:r>
          </a:p>
          <a:p>
            <a:pPr algn="ctr">
              <a:defRPr sz="2700" b="0"/>
            </a:pPr>
            <a:r>
              <a:t>It's a new day dawning</a:t>
            </a:r>
          </a:p>
          <a:p>
            <a:pPr algn="ctr">
              <a:defRPr sz="2700" b="0"/>
            </a:pPr>
            <a:r>
              <a:t>It's time to sing Your song again</a:t>
            </a:r>
          </a:p>
          <a:p>
            <a:pPr algn="ctr">
              <a:defRPr sz="27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Whatever may pass</a:t>
            </a:r>
          </a:p>
          <a:p>
            <a:pPr algn="ctr">
              <a:defRPr sz="2700" b="0"/>
            </a:pPr>
            <a:r>
              <a:t>And whatever lies before me</a:t>
            </a:r>
          </a:p>
          <a:p>
            <a:pPr algn="ctr">
              <a:defRPr sz="2700" b="0"/>
            </a:pPr>
            <a:r>
              <a:t>Let me be singing</a:t>
            </a:r>
          </a:p>
          <a:p>
            <a:pPr algn="ctr">
              <a:defRPr sz="2700" b="0"/>
            </a:pPr>
            <a:r>
              <a:t>When the evening comes</a:t>
            </a:r>
          </a:p>
          <a:p>
            <a:pPr algn="ctr">
              <a:defRPr sz="27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Bless the Lord oh my soul</a:t>
            </a:r>
          </a:p>
          <a:p>
            <a:pPr algn="ctr">
              <a:defRPr sz="2700" b="0"/>
            </a:pPr>
            <a:r>
              <a:t>Oh my soul</a:t>
            </a:r>
          </a:p>
          <a:p>
            <a:pPr algn="ctr">
              <a:defRPr sz="2700" b="0"/>
            </a:pPr>
            <a:r>
              <a:t>Worship His Holy name</a:t>
            </a:r>
          </a:p>
          <a:p>
            <a:pPr algn="ctr">
              <a:defRPr sz="27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Sing like never before</a:t>
            </a:r>
          </a:p>
          <a:p>
            <a:pPr algn="ctr">
              <a:defRPr sz="2700" b="0"/>
            </a:pPr>
            <a:r>
              <a:t>Oh my soul</a:t>
            </a:r>
          </a:p>
          <a:p>
            <a:pPr algn="ctr">
              <a:defRPr sz="2700" b="0"/>
            </a:pPr>
            <a:r>
              <a:t>I'll worship Your Holy name</a:t>
            </a:r>
          </a:p>
          <a:p>
            <a:pPr algn="ctr">
              <a:defRPr sz="2700" b="0"/>
            </a:p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You're rich in love</a:t>
            </a:r>
          </a:p>
          <a:p>
            <a:pPr algn="ctr">
              <a:defRPr sz="2700" b="0"/>
            </a:pPr>
            <a:r>
              <a:t>And You're slow to anger</a:t>
            </a:r>
          </a:p>
          <a:p>
            <a:pPr algn="ctr">
              <a:defRPr sz="2700" b="0"/>
            </a:pPr>
            <a:r>
              <a:t>Your name is great</a:t>
            </a:r>
          </a:p>
          <a:p>
            <a:pPr algn="ctr">
              <a:defRPr sz="2700" b="0"/>
            </a:pPr>
            <a:r>
              <a:t>And Your heart is kind</a:t>
            </a:r>
          </a:p>
          <a:p>
            <a:pPr algn="ctr">
              <a:defRPr sz="27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For all Your goodness</a:t>
            </a:r>
          </a:p>
          <a:p>
            <a:pPr algn="ctr">
              <a:defRPr sz="2700" b="0"/>
            </a:pPr>
            <a:r>
              <a:t>I will keep on singing</a:t>
            </a:r>
          </a:p>
          <a:p>
            <a:pPr algn="ctr">
              <a:defRPr sz="2700" b="0"/>
            </a:pPr>
            <a:r>
              <a:t>Ten thousand reasons</a:t>
            </a:r>
          </a:p>
          <a:p>
            <a:pPr algn="ctr">
              <a:defRPr sz="2700" b="0"/>
            </a:pPr>
            <a:r>
              <a:t>For my heart to find</a:t>
            </a:r>
          </a:p>
          <a:p>
            <a:pPr algn="ctr">
              <a:defRPr sz="2700" b="0"/>
            </a:pP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Bless the Lord oh my soul</a:t>
            </a:r>
          </a:p>
          <a:p>
            <a:pPr algn="ctr">
              <a:defRPr sz="2700" b="0"/>
            </a:pPr>
            <a:r>
              <a:t>Oh my soul</a:t>
            </a:r>
          </a:p>
          <a:p>
            <a:pPr algn="ctr">
              <a:defRPr sz="2700" b="0"/>
            </a:pPr>
            <a:r>
              <a:t>Worship His Holy name</a:t>
            </a:r>
          </a:p>
          <a:p>
            <a:pPr algn="ctr">
              <a:defRPr sz="27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Sing like never before</a:t>
            </a:r>
          </a:p>
          <a:p>
            <a:pPr algn="ctr">
              <a:defRPr sz="2700" b="0"/>
            </a:pPr>
            <a:r>
              <a:t>Oh my soul</a:t>
            </a:r>
          </a:p>
          <a:p>
            <a:pPr algn="ctr">
              <a:defRPr sz="2700" b="0"/>
            </a:pPr>
            <a:r>
              <a:t>I'll worship Your Holy name</a:t>
            </a:r>
          </a:p>
          <a:p>
            <a:pPr algn="ctr">
              <a:defRPr sz="27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And on that day</a:t>
            </a:r>
          </a:p>
          <a:p>
            <a:pPr algn="ctr">
              <a:defRPr sz="2700" b="0"/>
            </a:pPr>
            <a:r>
              <a:t>When my strength is failing</a:t>
            </a:r>
          </a:p>
          <a:p>
            <a:pPr algn="ctr">
              <a:defRPr sz="2700" b="0"/>
            </a:pPr>
            <a:r>
              <a:t>The end draws near</a:t>
            </a:r>
          </a:p>
          <a:p>
            <a:pPr algn="ctr">
              <a:defRPr sz="2700" b="0"/>
            </a:pPr>
            <a:r>
              <a:t>And my time has come</a:t>
            </a:r>
          </a:p>
          <a:p>
            <a:pPr algn="ctr">
              <a:defRPr sz="27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Please keep all phones on silent</a:t>
            </a:r>
          </a:p>
        </p:txBody>
      </p:sp>
      <p:pic>
        <p:nvPicPr>
          <p:cNvPr id="3" name="Picture 2" descr="Phone.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Still my soul will</a:t>
            </a:r>
          </a:p>
          <a:p>
            <a:pPr algn="ctr">
              <a:defRPr sz="2700" b="0"/>
            </a:pPr>
            <a:r>
              <a:t>Sing Your praise unending</a:t>
            </a:r>
          </a:p>
          <a:p>
            <a:pPr algn="ctr">
              <a:defRPr sz="27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Ten thousand years</a:t>
            </a:r>
          </a:p>
          <a:p>
            <a:pPr algn="ctr">
              <a:defRPr sz="2700" b="0"/>
            </a:pPr>
            <a:r>
              <a:t>And then forevermore</a:t>
            </a:r>
          </a:p>
          <a:p>
            <a:pPr algn="ctr">
              <a:defRPr sz="2700" b="0"/>
            </a:pPr>
            <a:r>
              <a:t>Forevermore</a:t>
            </a:r>
          </a:p>
          <a:p>
            <a:pPr algn="ctr">
              <a:defRPr sz="27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Bless the Lord oh my soul</a:t>
            </a:r>
          </a:p>
          <a:p>
            <a:pPr algn="ctr">
              <a:defRPr sz="2700" b="0"/>
            </a:pPr>
            <a:r>
              <a:t>Oh my soul</a:t>
            </a:r>
          </a:p>
          <a:p>
            <a:pPr algn="ctr">
              <a:defRPr sz="2700" b="0"/>
            </a:pPr>
            <a:r>
              <a:t>Worship His Holy name</a:t>
            </a:r>
          </a:p>
          <a:p>
            <a:pPr algn="ctr">
              <a:defRPr sz="27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Sing like never before</a:t>
            </a:r>
          </a:p>
          <a:p>
            <a:pPr algn="ctr">
              <a:defRPr sz="2700" b="0"/>
            </a:pPr>
            <a:r>
              <a:t>Oh my soul</a:t>
            </a:r>
          </a:p>
          <a:p>
            <a:pPr algn="ctr">
              <a:defRPr sz="2700" b="0"/>
            </a:pPr>
            <a:r>
              <a:t>I’ll worship your holy name</a:t>
            </a:r>
          </a:p>
          <a:p>
            <a:pPr algn="ctr">
              <a:defRPr sz="27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Bless the Lord oh my soul</a:t>
            </a:r>
          </a:p>
          <a:p>
            <a:pPr algn="ctr">
              <a:defRPr sz="2700" b="0"/>
            </a:pPr>
            <a:r>
              <a:t>Oh my soul</a:t>
            </a:r>
          </a:p>
          <a:p>
            <a:pPr algn="ctr">
              <a:defRPr sz="2700" b="0"/>
            </a:pPr>
            <a:r>
              <a:t>Worship His Holy name</a:t>
            </a:r>
          </a:p>
          <a:p>
            <a:pPr algn="ctr">
              <a:defRPr sz="2700" b="0"/>
            </a:pP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Sing like never before</a:t>
            </a:r>
          </a:p>
          <a:p>
            <a:pPr algn="ctr">
              <a:defRPr sz="2700" b="0"/>
            </a:pPr>
            <a:r>
              <a:t>Oh my soul</a:t>
            </a:r>
          </a:p>
          <a:p>
            <a:pPr algn="ctr">
              <a:defRPr sz="2700" b="0"/>
            </a:pPr>
            <a:r>
              <a:t>I’ll worship your holy name</a:t>
            </a:r>
          </a:p>
          <a:p>
            <a:pPr algn="ctr">
              <a:defRPr sz="2700" b="0"/>
            </a:pP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Tag</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I’ll worship your holy name</a:t>
            </a:r>
          </a:p>
          <a:p>
            <a:pPr algn="ctr">
              <a:defRPr sz="2700" b="0"/>
            </a:pPr>
            <a:r>
              <a:t>I’ll worship your holy name</a:t>
            </a:r>
          </a:p>
          <a:p>
            <a:pPr algn="ctr">
              <a:defRPr sz="2700" b="0"/>
            </a:pP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Outro</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Sing like never before</a:t>
            </a:r>
          </a:p>
          <a:p>
            <a:pPr algn="ctr">
              <a:defRPr sz="2700" b="0"/>
            </a:pPr>
            <a:r>
              <a:t>Oh my soul</a:t>
            </a:r>
          </a:p>
          <a:p>
            <a:pPr algn="ctr">
              <a:defRPr sz="2700" b="0"/>
            </a:pPr>
            <a:r>
              <a:t>I'll worship Your Holy name</a:t>
            </a:r>
          </a:p>
          <a:p>
            <a:pPr algn="ctr">
              <a:defRPr sz="2700" b="0"/>
            </a:pPr>
            <a:r>
              <a:t>I'll worship Your Holy name</a:t>
            </a:r>
          </a:p>
          <a:p>
            <a:pPr algn="ctr">
              <a:defRPr sz="2700" b="0"/>
            </a:pP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A Thousand Hallelujahs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Brooke Ligertwood, Phil Wickham, Scott Ligertwood © 2022 City and Vine Music Publishing International (Admin. by City and Vine Music Publishing) Phil Wickham Music (Admin. by Crossroad Distributors Pty. Ltd.) Simply Global Songs (Admin. by Crossroad Distributors Pty. Ltd.) CCLI Licence No. 5485849 . CCLI Song number: 7190270</a:t>
            </a: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Who else would rocks cry out to worship?</a:t>
            </a:r>
          </a:p>
          <a:p>
            <a:pPr algn="ctr">
              <a:defRPr sz="2700" b="0"/>
            </a:pPr>
            <a:r>
              <a:t>Whose glory taught the stars to shine?</a:t>
            </a:r>
          </a:p>
          <a:p>
            <a:pPr algn="ctr">
              <a:defRPr sz="2700" b="0"/>
            </a:pPr>
            <a:r>
              <a:t>Perhaps creation longs to have the words to sing</a:t>
            </a:r>
          </a:p>
          <a:p>
            <a:pPr algn="ctr">
              <a:defRPr sz="2700" b="0"/>
            </a:pPr>
            <a:r>
              <a:t>But this joy is mine</a:t>
            </a:r>
          </a:p>
          <a:p>
            <a:pPr algn="ctr">
              <a:defRPr sz="2700" b="0"/>
            </a:p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Desert Song</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Brooke Ligertwood ©2008 Hillsong Music Publishing Australia CCLI Licence No. 5485849. CCLI Song number: 5060793</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With a thousand hallelujahs</a:t>
            </a:r>
          </a:p>
          <a:p>
            <a:pPr algn="ctr">
              <a:defRPr sz="2700" b="0"/>
            </a:pPr>
            <a:r>
              <a:t>We magnify Your name</a:t>
            </a:r>
          </a:p>
          <a:p>
            <a:pPr algn="ctr">
              <a:defRPr sz="2700" b="0"/>
            </a:pPr>
            <a:r>
              <a:t>You alone deserve the glory</a:t>
            </a:r>
          </a:p>
          <a:p>
            <a:pPr algn="ctr">
              <a:defRPr sz="2700" b="0"/>
            </a:pPr>
            <a:r>
              <a:t>The honor and the praise</a:t>
            </a:r>
          </a:p>
          <a:p>
            <a:pPr algn="ctr">
              <a:defRPr sz="2700" b="0"/>
            </a:pP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Jesus</a:t>
            </a:r>
          </a:p>
          <a:p>
            <a:pPr algn="ctr">
              <a:defRPr sz="2700" b="0"/>
            </a:pPr>
            <a:r>
              <a:t>This song is forever Yours</a:t>
            </a:r>
          </a:p>
          <a:p>
            <a:pPr algn="ctr">
              <a:defRPr sz="2700" b="0"/>
            </a:pPr>
            <a:r>
              <a:t>A thousand hallelujahs</a:t>
            </a:r>
          </a:p>
          <a:p>
            <a:pPr algn="ctr">
              <a:defRPr sz="2700" b="0"/>
            </a:pPr>
            <a:r>
              <a:t>And a thousand more</a:t>
            </a:r>
          </a:p>
          <a:p>
            <a:pPr algn="ctr">
              <a:defRPr sz="2700" b="0"/>
            </a:pP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Who else would die for our redemption?</a:t>
            </a:r>
          </a:p>
          <a:p>
            <a:pPr algn="ctr">
              <a:defRPr sz="2700" b="0"/>
            </a:pPr>
            <a:r>
              <a:t>Whose resurrection means I’ll rise?</a:t>
            </a:r>
          </a:p>
          <a:p>
            <a:pPr algn="ctr">
              <a:defRPr sz="2700" b="0"/>
            </a:pPr>
            <a:r>
              <a:t>There isn’t time enough to sing of all You’ve done</a:t>
            </a:r>
          </a:p>
          <a:p>
            <a:pPr algn="ctr">
              <a:defRPr sz="2700" b="0"/>
            </a:pPr>
            <a:r>
              <a:t>But I have eternity to try</a:t>
            </a:r>
          </a:p>
          <a:p>
            <a:pPr algn="ctr">
              <a:defRPr sz="2700" b="0"/>
            </a:pP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With a thousand hallelujahs</a:t>
            </a:r>
          </a:p>
          <a:p>
            <a:pPr algn="ctr">
              <a:defRPr sz="2700" b="0"/>
            </a:pPr>
            <a:r>
              <a:t>We magnify Your name</a:t>
            </a:r>
          </a:p>
          <a:p>
            <a:pPr algn="ctr">
              <a:defRPr sz="2700" b="0"/>
            </a:pPr>
            <a:r>
              <a:t>You alone deserve the glory</a:t>
            </a:r>
          </a:p>
          <a:p>
            <a:pPr algn="ctr">
              <a:defRPr sz="2700" b="0"/>
            </a:pPr>
            <a:r>
              <a:t>The honor and the praise</a:t>
            </a:r>
          </a:p>
          <a:p>
            <a:pPr algn="ctr">
              <a:defRPr sz="2700" b="0"/>
            </a:pP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Jesus</a:t>
            </a:r>
          </a:p>
          <a:p>
            <a:pPr algn="ctr">
              <a:defRPr sz="2700" b="0"/>
            </a:pPr>
            <a:r>
              <a:t>This song is forever Yours</a:t>
            </a:r>
          </a:p>
          <a:p>
            <a:pPr algn="ctr">
              <a:defRPr sz="2700" b="0"/>
            </a:pPr>
            <a:r>
              <a:t>A thousand hallelujahs</a:t>
            </a:r>
          </a:p>
          <a:p>
            <a:pPr algn="ctr">
              <a:defRPr sz="2700" b="0"/>
            </a:pPr>
            <a:r>
              <a:t>And a thousand more</a:t>
            </a:r>
          </a:p>
          <a:p>
            <a:pPr algn="ctr">
              <a:defRPr sz="2700" b="0"/>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Praise to the Lord</a:t>
            </a:r>
          </a:p>
          <a:p>
            <a:pPr algn="ctr">
              <a:defRPr sz="2700" b="0"/>
            </a:pPr>
            <a:r>
              <a:t>To the lamb</a:t>
            </a:r>
          </a:p>
          <a:p>
            <a:pPr algn="ctr">
              <a:defRPr sz="2700" b="0"/>
            </a:pPr>
            <a:r>
              <a:t>To the King of Heaven</a:t>
            </a:r>
          </a:p>
          <a:p>
            <a:pPr algn="ctr">
              <a:defRPr sz="2700" b="0"/>
            </a:pP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Praise for He rose</a:t>
            </a:r>
          </a:p>
          <a:p>
            <a:pPr algn="ctr">
              <a:defRPr sz="2700" b="0"/>
            </a:pPr>
            <a:r>
              <a:t>Now He reigns</a:t>
            </a:r>
          </a:p>
          <a:p>
            <a:pPr algn="ctr">
              <a:defRPr sz="2700" b="0"/>
            </a:pPr>
            <a:r>
              <a:t>We will sing forever</a:t>
            </a:r>
          </a:p>
          <a:p>
            <a:pPr algn="ctr">
              <a:defRPr sz="2700" b="0"/>
            </a:pP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Praise to the Lord</a:t>
            </a:r>
          </a:p>
          <a:p>
            <a:pPr algn="ctr">
              <a:defRPr sz="2700" b="0"/>
            </a:pPr>
            <a:r>
              <a:t>To the lamb</a:t>
            </a:r>
          </a:p>
          <a:p>
            <a:pPr algn="ctr">
              <a:defRPr sz="2700" b="0"/>
            </a:pPr>
            <a:r>
              <a:t>To the King of Heaven</a:t>
            </a:r>
          </a:p>
          <a:p>
            <a:pPr algn="ctr">
              <a:defRPr sz="2700" b="0"/>
            </a:pP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Praise for He rose</a:t>
            </a:r>
          </a:p>
          <a:p>
            <a:pPr algn="ctr">
              <a:defRPr sz="2700" b="0"/>
            </a:pPr>
            <a:r>
              <a:t>Now He reigns</a:t>
            </a:r>
          </a:p>
          <a:p>
            <a:pPr algn="ctr">
              <a:defRPr sz="2700" b="0"/>
            </a:pPr>
            <a:r>
              <a:t>We will sing forever</a:t>
            </a:r>
          </a:p>
          <a:p>
            <a:pPr algn="ctr">
              <a:defRPr sz="2700" b="0"/>
            </a:pP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With a thousand hallelujahs</a:t>
            </a:r>
          </a:p>
          <a:p>
            <a:pPr algn="ctr">
              <a:defRPr sz="2700" b="0"/>
            </a:pPr>
            <a:r>
              <a:t>We magnify Your name</a:t>
            </a:r>
          </a:p>
          <a:p>
            <a:pPr algn="ctr">
              <a:defRPr sz="2700" b="0"/>
            </a:pPr>
            <a:r>
              <a:t>You alone deserve the glory</a:t>
            </a:r>
          </a:p>
          <a:p>
            <a:pPr algn="ctr">
              <a:defRPr sz="2700" b="0"/>
            </a:pPr>
            <a:r>
              <a:t>The honor and the praise</a:t>
            </a:r>
          </a:p>
          <a:p>
            <a:pPr algn="ctr">
              <a:defRPr sz="2700" b="0"/>
            </a:pP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This is my prayer in the desert</a:t>
            </a:r>
          </a:p>
          <a:p>
            <a:pPr algn="ctr">
              <a:defRPr sz="2700" b="0"/>
            </a:pPr>
            <a:r>
              <a:t>When all that's within me feels dry</a:t>
            </a:r>
          </a:p>
          <a:p>
            <a:pPr algn="ctr">
              <a:defRPr sz="2700" b="0"/>
            </a:pPr>
            <a:r>
              <a:t>This is my prayer in my hunger and need</a:t>
            </a:r>
          </a:p>
          <a:p>
            <a:pPr algn="ctr">
              <a:defRPr sz="2700" b="0"/>
            </a:pPr>
            <a:r>
              <a:t>My God is the God who provides</a:t>
            </a:r>
          </a:p>
          <a:p>
            <a:pPr algn="ctr">
              <a:defRPr sz="2700" b="0"/>
            </a:pP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Jesus</a:t>
            </a:r>
          </a:p>
          <a:p>
            <a:pPr algn="ctr">
              <a:defRPr sz="2700" b="0"/>
            </a:pPr>
            <a:r>
              <a:t>This song is forever Yours</a:t>
            </a:r>
          </a:p>
          <a:p>
            <a:pPr algn="ctr">
              <a:defRPr sz="2700" b="0"/>
            </a:pPr>
            <a:r>
              <a:t>A thousand hallelujahs</a:t>
            </a:r>
          </a:p>
          <a:p>
            <a:pPr algn="ctr">
              <a:defRPr sz="2700" b="0"/>
            </a:pPr>
            <a:r>
              <a:t>And a thousand more</a:t>
            </a:r>
          </a:p>
          <a:p>
            <a:pPr algn="ctr">
              <a:defRPr sz="2700" b="0"/>
            </a:pPr>
          </a:p>
        </p:txBody>
      </p:sp>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Praise to the Lord</a:t>
            </a:r>
          </a:p>
          <a:p>
            <a:pPr algn="ctr">
              <a:defRPr sz="2700" b="0"/>
            </a:pPr>
            <a:r>
              <a:t>To the lamb</a:t>
            </a:r>
          </a:p>
          <a:p>
            <a:pPr algn="ctr">
              <a:defRPr sz="2700" b="0"/>
            </a:pPr>
            <a:r>
              <a:t>To the King of Heaven</a:t>
            </a:r>
          </a:p>
          <a:p>
            <a:pPr algn="ctr">
              <a:defRPr sz="2700" b="0"/>
            </a:pP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Praise for He rose</a:t>
            </a:r>
          </a:p>
          <a:p>
            <a:pPr algn="ctr">
              <a:defRPr sz="2700" b="0"/>
            </a:pPr>
            <a:r>
              <a:t>Now He reigns</a:t>
            </a:r>
          </a:p>
          <a:p>
            <a:pPr algn="ctr">
              <a:defRPr sz="2700" b="0"/>
            </a:pPr>
            <a:r>
              <a:t>We will sing forever</a:t>
            </a:r>
          </a:p>
          <a:p>
            <a:pPr algn="ctr">
              <a:defRPr sz="2700" b="0"/>
            </a:pP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With a thousand hallelujahs</a:t>
            </a:r>
          </a:p>
          <a:p>
            <a:pPr algn="ctr">
              <a:defRPr sz="2700" b="0"/>
            </a:pPr>
            <a:r>
              <a:t>We magnify Your name</a:t>
            </a:r>
          </a:p>
          <a:p>
            <a:pPr algn="ctr">
              <a:defRPr sz="2700" b="0"/>
            </a:pPr>
            <a:r>
              <a:t>You alone deserve the glory</a:t>
            </a:r>
          </a:p>
          <a:p>
            <a:pPr algn="ctr">
              <a:defRPr sz="2700" b="0"/>
            </a:pPr>
            <a:r>
              <a:t>The honor and the praise</a:t>
            </a:r>
          </a:p>
          <a:p>
            <a:pPr algn="ctr">
              <a:defRPr sz="2700" b="0"/>
            </a:pP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Lord Jesus</a:t>
            </a:r>
          </a:p>
          <a:p>
            <a:pPr algn="ctr">
              <a:defRPr sz="2700" b="0"/>
            </a:pPr>
            <a:r>
              <a:t>This song is forever Yours</a:t>
            </a:r>
          </a:p>
          <a:p>
            <a:pPr algn="ctr">
              <a:defRPr sz="2700" b="0"/>
            </a:pPr>
            <a:r>
              <a:t>A thousand hallelujahs</a:t>
            </a:r>
          </a:p>
          <a:p>
            <a:pPr algn="ctr">
              <a:defRPr sz="2700" b="0"/>
            </a:pPr>
            <a:r>
              <a:t>And a thousand more</a:t>
            </a:r>
          </a:p>
          <a:p>
            <a:pPr algn="ctr">
              <a:defRPr sz="2700" b="0"/>
            </a:pP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Bible reading</a:t>
            </a:r>
          </a:p>
        </p:txBody>
      </p:sp>
      <p:pic>
        <p:nvPicPr>
          <p:cNvPr id="3" name="Picture 2" descr="Bible.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Ruth 1:6-16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⁶ When Naomi heard in Moab that the Lord had come to the aid of his people by providing food for them, she and her daughters-in-law prepared to return home from there. ⁷ With her two daughters-in-law she left the place where she had been living and set out on the road that would take them back to the land of Judah. </a:t>
            </a:r>
          </a:p>
          <a:p>
            <a:pPr algn="ctr">
              <a:defRPr sz="2300" b="0"/>
            </a:pPr>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Ruth 1:6-16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⁸ Then Naomi said to her two daughters-in-law, “Go back, each of you, to your mother’s home. May the Lord show you kindness, as you have shown kindness to your dead husbands and to me. ⁹ May the Lord grant that each of you will find rest in the home of another husband.”</a:t>
            </a:r>
          </a:p>
          <a:p>
            <a:pPr algn="ctr">
              <a:defRPr sz="2300" b="0"/>
            </a:pPr>
            <a:r>
              <a:t>Then she kissed them goodbye and they wept aloud </a:t>
            </a: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Ruth 1:6-16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¹⁰ and said to her, “We will go back with you to your people.” </a:t>
            </a:r>
          </a:p>
          <a:p>
            <a:pPr algn="ctr">
              <a:defRPr sz="2300" b="0"/>
            </a:pPr>
            <a:r>
              <a:t>¹¹ But Naomi said, “Return home, my daughters. Why would you come with me? Am I going to have any more sons, who could become your husbands? </a:t>
            </a:r>
          </a:p>
        </p:txBody>
      </p:sp>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Ruth 1:6-16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¹² Return home, my daughters; I am too old to have another husband. Even if I thought there was still hope for me—even if I had a husband tonight and then gave birth to sons— ¹³ would you wait until they grew up? Would you remain unmarried for them? No, my daughters. It is more bitter for me than for you, because the Lord’s hand has turned against me!” </a:t>
            </a:r>
          </a:p>
          <a:p>
            <a:pPr algn="ctr">
              <a:defRPr sz="2300" b="0"/>
            </a:p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This is my prayer in the fire</a:t>
            </a:r>
          </a:p>
          <a:p>
            <a:pPr algn="ctr">
              <a:defRPr sz="2700" b="0"/>
            </a:pPr>
            <a:r>
              <a:t>In weakness or trial or pain</a:t>
            </a:r>
          </a:p>
          <a:p>
            <a:pPr algn="ctr">
              <a:defRPr sz="2700" b="0"/>
            </a:pPr>
            <a:r>
              <a:t>There is a faith proved of more worth than gold</a:t>
            </a:r>
          </a:p>
          <a:p>
            <a:pPr algn="ctr">
              <a:defRPr sz="2700" b="0"/>
            </a:pPr>
            <a:r>
              <a:t>So refine me, Lord, through the flame</a:t>
            </a:r>
          </a:p>
          <a:p>
            <a:pPr algn="ctr">
              <a:defRPr sz="2700" b="0"/>
            </a:pPr>
          </a:p>
        </p:txBody>
      </p:sp>
    </p:spTree>
  </p:cSld>
  <p:clrMapOvr>
    <a:masterClrMapping/>
  </p:clrMapOvr>
</p:sld>
</file>

<file path=ppt/slides/slide6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Ruth 1:6-16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¹⁴ At this they wept aloud again. Then Orpah kissed her mother-in-law goodbye, but Ruth clung to her. </a:t>
            </a:r>
          </a:p>
          <a:p>
            <a:pPr algn="ctr">
              <a:defRPr sz="2300" b="0"/>
            </a:pPr>
            <a:r>
              <a:t>¹⁵ “Look,” said Naomi, “your sister-in-law is going back to her people and her gods. Go back with her.” </a:t>
            </a:r>
          </a:p>
          <a:p>
            <a:pPr algn="ctr">
              <a:defRPr sz="2300" b="0"/>
            </a:pPr>
          </a:p>
        </p:txBody>
      </p:sp>
    </p:spTree>
  </p:cSld>
  <p:clrMapOvr>
    <a:masterClrMapping/>
  </p:clrMapOvr>
</p:sld>
</file>

<file path=ppt/slides/slide6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Ruth 1:6-16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¹⁶ But Ruth replied, “Don’t urge me to leave you or to turn back from you. Where you go I will go, and where you stay I will stay. Your people will be my people and your God my God.</a:t>
            </a:r>
          </a:p>
        </p:txBody>
      </p:sp>
    </p:spTree>
  </p:cSld>
  <p:clrMapOvr>
    <a:masterClrMapping/>
  </p:clrMapOvr>
</p:sld>
</file>

<file path=ppt/slides/slide6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800" b="1"/>
            </a:pP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1200" b="0"/>
            </a:pPr>
            <a:r>
              <a:t>Scripture quotations taken from The Holy Bible, New International Version® NIV®</a:t>
            </a:r>
          </a:p>
          <a:p>
            <a:pPr algn="ctr">
              <a:defRPr sz="1200" b="0"/>
            </a:pPr>
            <a:r>
              <a:t>            Copyright © 1973, 1978, 1984, 2011 by Biblica, Inc.</a:t>
            </a:r>
          </a:p>
          <a:p>
            <a:pPr algn="ctr">
              <a:defRPr sz="1200" b="0"/>
            </a:pPr>
            <a:r>
              <a:t>            Used with permission. All rights reserved worldwide.</a:t>
            </a:r>
          </a:p>
        </p:txBody>
      </p:sp>
    </p:spTree>
  </p:cSld>
  <p:clrMapOvr>
    <a:masterClrMapping/>
  </p:clrMapOvr>
</p:sld>
</file>

<file path=ppt/slides/slide6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Announcements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p>
        </p:txBody>
      </p:sp>
    </p:spTree>
  </p:cSld>
  <p:clrMapOvr>
    <a:masterClrMapping/>
  </p:clrMapOvr>
</p:sld>
</file>

<file path=ppt/slides/slide6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85800" y="1657350"/>
            <a:ext cx="2743200" cy="914400"/>
          </a:xfrm>
          <a:prstGeom prst="rect">
            <a:avLst/>
          </a:prstGeom>
          <a:noFill/>
        </p:spPr>
        <p:txBody>
          <a:bodyPr wrap="square" lIns="0">
            <a:spAutoFit/>
          </a:bodyPr>
          <a:lstStyle/>
          <a:p/>
          <a:p>
            <a:pPr>
              <a:defRPr sz="4000"/>
            </a:pPr>
            <a:r>
              <a:t>Offering</a:t>
            </a:r>
          </a:p>
        </p:txBody>
      </p:sp>
      <p:sp>
        <p:nvSpPr>
          <p:cNvPr id="3" name="Rounded Rectangle 2"/>
          <p:cNvSpPr/>
          <p:nvPr/>
        </p:nvSpPr>
        <p:spPr>
          <a:xfrm>
            <a:off x="3028950" y="17145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3878035" y="171450"/>
            <a:ext cx="4754880" cy="857250"/>
          </a:xfrm>
          <a:prstGeom prst="rect">
            <a:avLst/>
          </a:prstGeom>
          <a:noFill/>
        </p:spPr>
        <p:txBody>
          <a:bodyPr wrap="square">
            <a:spAutoFit/>
          </a:bodyPr>
          <a:lstStyle/>
          <a:p/>
          <a:p>
            <a:pPr>
              <a:defRPr sz="16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3114675" y="257175"/>
            <a:ext cx="685800" cy="685800"/>
          </a:xfrm>
          <a:prstGeom prst="rect">
            <a:avLst/>
          </a:prstGeom>
        </p:spPr>
      </p:pic>
      <p:sp>
        <p:nvSpPr>
          <p:cNvPr id="6" name="Rounded Rectangle 5"/>
          <p:cNvSpPr/>
          <p:nvPr/>
        </p:nvSpPr>
        <p:spPr>
          <a:xfrm>
            <a:off x="3028950" y="1157287"/>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3878035" y="1157287"/>
            <a:ext cx="4754880" cy="857250"/>
          </a:xfrm>
          <a:prstGeom prst="rect">
            <a:avLst/>
          </a:prstGeom>
          <a:noFill/>
        </p:spPr>
        <p:txBody>
          <a:bodyPr wrap="square">
            <a:spAutoFit/>
          </a:bodyPr>
          <a:lstStyle/>
          <a:p/>
          <a:p>
            <a:pPr>
              <a:defRPr sz="16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3114675" y="1243012"/>
            <a:ext cx="685800" cy="685800"/>
          </a:xfrm>
          <a:prstGeom prst="rect">
            <a:avLst/>
          </a:prstGeom>
        </p:spPr>
      </p:pic>
      <p:sp>
        <p:nvSpPr>
          <p:cNvPr id="9" name="Rounded Rectangle 8"/>
          <p:cNvSpPr/>
          <p:nvPr/>
        </p:nvSpPr>
        <p:spPr>
          <a:xfrm>
            <a:off x="3028950" y="2143125"/>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878035" y="2143125"/>
            <a:ext cx="4754880" cy="857250"/>
          </a:xfrm>
          <a:prstGeom prst="rect">
            <a:avLst/>
          </a:prstGeom>
          <a:noFill/>
        </p:spPr>
        <p:txBody>
          <a:bodyPr wrap="square">
            <a:spAutoFit/>
          </a:bodyPr>
          <a:lstStyle/>
          <a:p/>
          <a:p>
            <a:pPr>
              <a:defRPr sz="1600">
                <a:latin typeface="Gill Sans MT"/>
              </a:defRPr>
            </a:pPr>
            <a:r>
              <a:t>BSB: 112 - 879</a:t>
            </a:r>
          </a:p>
        </p:txBody>
      </p:sp>
      <p:pic>
        <p:nvPicPr>
          <p:cNvPr id="11" name="Picture 10" descr="bsb.png"/>
          <p:cNvPicPr>
            <a:picLocks noChangeAspect="1"/>
          </p:cNvPicPr>
          <p:nvPr/>
        </p:nvPicPr>
        <p:blipFill>
          <a:blip r:embed="rId4"/>
          <a:stretch>
            <a:fillRect/>
          </a:stretch>
        </p:blipFill>
        <p:spPr>
          <a:xfrm>
            <a:off x="3114675" y="2228850"/>
            <a:ext cx="685800" cy="685800"/>
          </a:xfrm>
          <a:prstGeom prst="rect">
            <a:avLst/>
          </a:prstGeom>
        </p:spPr>
      </p:pic>
      <p:sp>
        <p:nvSpPr>
          <p:cNvPr id="12" name="Rounded Rectangle 11"/>
          <p:cNvSpPr/>
          <p:nvPr/>
        </p:nvSpPr>
        <p:spPr>
          <a:xfrm>
            <a:off x="3028950" y="3128962"/>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3878035" y="3128962"/>
            <a:ext cx="4754880" cy="857250"/>
          </a:xfrm>
          <a:prstGeom prst="rect">
            <a:avLst/>
          </a:prstGeom>
          <a:noFill/>
        </p:spPr>
        <p:txBody>
          <a:bodyPr wrap="square">
            <a:spAutoFit/>
          </a:bodyPr>
          <a:lstStyle/>
          <a:p/>
          <a:p>
            <a:pPr>
              <a:defRPr sz="16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3114675" y="3214687"/>
            <a:ext cx="685800" cy="685800"/>
          </a:xfrm>
          <a:prstGeom prst="rect">
            <a:avLst/>
          </a:prstGeom>
        </p:spPr>
      </p:pic>
      <p:sp>
        <p:nvSpPr>
          <p:cNvPr id="15" name="Rounded Rectangle 14"/>
          <p:cNvSpPr/>
          <p:nvPr/>
        </p:nvSpPr>
        <p:spPr>
          <a:xfrm>
            <a:off x="3028950" y="411480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3878035" y="4114800"/>
            <a:ext cx="4754880" cy="857250"/>
          </a:xfrm>
          <a:prstGeom prst="rect">
            <a:avLst/>
          </a:prstGeom>
          <a:noFill/>
        </p:spPr>
        <p:txBody>
          <a:bodyPr wrap="square">
            <a:spAutoFit/>
          </a:bodyPr>
          <a:lstStyle/>
          <a:p/>
          <a:p>
            <a:pPr>
              <a:defRPr sz="16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3114675" y="4200525"/>
            <a:ext cx="685800" cy="685800"/>
          </a:xfrm>
          <a:prstGeom prst="rect">
            <a:avLst/>
          </a:prstGeom>
        </p:spPr>
      </p:pic>
    </p:spTree>
  </p:cSld>
  <p:clrMapOvr>
    <a:masterClrMapping/>
  </p:clrMapOvr>
</p:sld>
</file>

<file path=ppt/slides/slide6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Prayer points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p>
        </p:txBody>
      </p:sp>
    </p:spTree>
  </p:cSld>
  <p:clrMapOvr>
    <a:masterClrMapping/>
  </p:clrMapOvr>
</p:sld>
</file>

<file path=ppt/slides/slide6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Mingle time!</a:t>
            </a:r>
          </a:p>
        </p:txBody>
      </p:sp>
      <p:pic>
        <p:nvPicPr>
          <p:cNvPr id="3" name="Picture 2" descr="square_DSC_0501.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bring praise</a:t>
            </a:r>
          </a:p>
          <a:p>
            <a:pPr algn="ctr">
              <a:defRPr sz="2700" b="0"/>
            </a:pPr>
            <a:r>
              <a:t>I will bring praise</a:t>
            </a:r>
          </a:p>
          <a:p>
            <a:pPr algn="ctr">
              <a:defRPr sz="2700" b="0"/>
            </a:pPr>
            <a:r>
              <a:t>No weapon formed against me shall remain</a:t>
            </a:r>
          </a:p>
          <a:p>
            <a:pPr algn="ctr">
              <a:defRPr sz="27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rejoice</a:t>
            </a:r>
          </a:p>
          <a:p>
            <a:pPr algn="ctr">
              <a:defRPr sz="2700" b="0"/>
            </a:pPr>
            <a:r>
              <a:t>I will declare</a:t>
            </a:r>
          </a:p>
          <a:p>
            <a:pPr algn="ctr">
              <a:defRPr sz="2700" b="0"/>
            </a:pPr>
            <a:r>
              <a:t>God is my victory and He is here</a:t>
            </a:r>
          </a:p>
          <a:p>
            <a:pPr algn="ctr">
              <a:defRPr sz="27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And this is my prayer in the battle</a:t>
            </a:r>
          </a:p>
          <a:p>
            <a:pPr algn="ctr">
              <a:defRPr sz="2700" b="0"/>
            </a:pPr>
            <a:r>
              <a:t>When triumph is still on its way</a:t>
            </a:r>
          </a:p>
          <a:p>
            <a:pPr algn="ctr">
              <a:defRPr sz="2700" b="0"/>
            </a:pPr>
            <a:r>
              <a:t>I am a conqueror and co-heir with Christ</a:t>
            </a:r>
          </a:p>
          <a:p>
            <a:pPr algn="ctr">
              <a:defRPr sz="2700" b="0"/>
            </a:pPr>
            <a:r>
              <a:t>So firm on His promise I'll stand</a:t>
            </a:r>
          </a:p>
          <a:p>
            <a:pPr algn="ctr">
              <a:defRPr sz="2700" b="0"/>
            </a:pPr>
          </a:p>
        </p:txBody>
      </p:sp>
    </p:spTree>
  </p:cSld>
  <p:clrMapOvr>
    <a:masterClrMapping/>
  </p:clrMapOvr>
</p:sld>
</file>

<file path=ppt/theme/theme1.xml><?xml version="1.0" encoding="utf-8"?>
<a:theme xmlns:a="http://schemas.openxmlformats.org/drawingml/2006/main" name="Gallery">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{B691F8E2-2E89-4648-9BD9-FA578BC178E3}tf10001119</Template>
  <TotalTime>2110</TotalTime>
  <Words>0</Words>
  <Application>Microsoft Macintosh PowerPoint</Application>
  <PresentationFormat>On-screen Show (16:9)</PresentationFormat>
  <Paragraphs>0</Paragraphs>
  <Slides>0</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0</vt:i4>
      </vt:variant>
    </vt:vector>
  </HeadingPairs>
  <TitlesOfParts>
    <vt:vector size="2" baseType="lpstr">
      <vt:lpstr>Arial</vt:lpstr>
      <vt:lpstr>Gallery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BCCC English service</dc:title>
  <dc:creator>Annabel Lam</dc:creator>
  <cp:lastModifiedBy>Johnny Wu</cp:lastModifiedBy>
  <cp:revision>46</cp:revision>
  <dcterms:modified xsi:type="dcterms:W3CDTF">2024-07-29T04:57:56Z</dcterms:modified>
</cp:coreProperties>
</file>